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handoutMasterIdLst>
    <p:handoutMasterId r:id="rId17"/>
  </p:handoutMasterIdLst>
  <p:sldIdLst>
    <p:sldId id="291" r:id="rId5"/>
    <p:sldId id="388" r:id="rId6"/>
    <p:sldId id="292" r:id="rId7"/>
    <p:sldId id="354" r:id="rId8"/>
    <p:sldId id="355" r:id="rId9"/>
    <p:sldId id="356" r:id="rId10"/>
    <p:sldId id="357" r:id="rId11"/>
    <p:sldId id="359" r:id="rId12"/>
    <p:sldId id="358" r:id="rId13"/>
    <p:sldId id="322" r:id="rId14"/>
    <p:sldId id="39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C400"/>
    <a:srgbClr val="82BF36"/>
    <a:srgbClr val="7FBA00"/>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91" autoAdjust="0"/>
    <p:restoredTop sz="94660"/>
  </p:normalViewPr>
  <p:slideViewPr>
    <p:cSldViewPr snapToGrid="0">
      <p:cViewPr>
        <p:scale>
          <a:sx n="87" d="100"/>
          <a:sy n="87" d="100"/>
        </p:scale>
        <p:origin x="-66" y="-594"/>
      </p:cViewPr>
      <p:guideLst>
        <p:guide orient="horz" pos="2160"/>
        <p:guide pos="3840"/>
      </p:guideLst>
    </p:cSldViewPr>
  </p:slideViewPr>
  <p:notesTextViewPr>
    <p:cViewPr>
      <p:scale>
        <a:sx n="1" d="1"/>
        <a:sy n="1" d="1"/>
      </p:scale>
      <p:origin x="0" y="0"/>
    </p:cViewPr>
  </p:notesTextViewPr>
  <p:notesViewPr>
    <p:cSldViewPr snapToGrid="0">
      <p:cViewPr varScale="1">
        <p:scale>
          <a:sx n="54" d="100"/>
          <a:sy n="54" d="100"/>
        </p:scale>
        <p:origin x="2796"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2E7B4A-039C-48A2-9B2C-AF16AA3873D8}" type="datetimeFigureOut">
              <a:rPr lang="en-US" smtClean="0"/>
              <a:t>4/19/2015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5FCDD8-505C-48BF-B1E5-CD9B258934D2}" type="slidenum">
              <a:rPr lang="en-US" smtClean="0"/>
              <a:t>‹#›</a:t>
            </a:fld>
            <a:endParaRPr lang="en-US"/>
          </a:p>
        </p:txBody>
      </p:sp>
    </p:spTree>
    <p:extLst>
      <p:ext uri="{BB962C8B-B14F-4D97-AF65-F5344CB8AC3E}">
        <p14:creationId xmlns:p14="http://schemas.microsoft.com/office/powerpoint/2010/main" val="1781922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05A0C-54D9-45AA-87D4-C551D08DFCE1}" type="datetimeFigureOut">
              <a:rPr lang="en-US" smtClean="0"/>
              <a:t>4/19/2015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D207A-07DF-40AD-A916-9872E089CE7A}" type="slidenum">
              <a:rPr lang="en-US" smtClean="0"/>
              <a:t>‹#›</a:t>
            </a:fld>
            <a:endParaRPr lang="en-US"/>
          </a:p>
        </p:txBody>
      </p:sp>
    </p:spTree>
    <p:extLst>
      <p:ext uri="{BB962C8B-B14F-4D97-AF65-F5344CB8AC3E}">
        <p14:creationId xmlns:p14="http://schemas.microsoft.com/office/powerpoint/2010/main" val="1295718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4" name="Slide Number Placeholder 3"/>
          <p:cNvSpPr>
            <a:spLocks noGrp="1"/>
          </p:cNvSpPr>
          <p:nvPr>
            <p:ph type="sldNum" sz="quarter" idx="10"/>
          </p:nvPr>
        </p:nvSpPr>
        <p:spPr/>
        <p:txBody>
          <a:bodyPr/>
          <a:lstStyle/>
          <a:p>
            <a:fld id="{13F0F35F-DD44-4607-AEC1-49D7A4BC4066}" type="slidenum">
              <a:rPr lang="en-US" smtClean="0"/>
              <a:pPr/>
              <a:t>1</a:t>
            </a:fld>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7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F0F35F-DD44-4607-AEC1-49D7A4BC4066}" type="slidenum">
              <a:rPr lang="en-US" smtClean="0"/>
              <a:pPr/>
              <a:t>2</a:t>
            </a:fld>
            <a:endParaRPr lang="en-US" dirty="0"/>
          </a:p>
        </p:txBody>
      </p:sp>
    </p:spTree>
    <p:extLst>
      <p:ext uri="{BB962C8B-B14F-4D97-AF65-F5344CB8AC3E}">
        <p14:creationId xmlns:p14="http://schemas.microsoft.com/office/powerpoint/2010/main" val="2843602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endParaRPr lang="en-GB" dirty="0">
              <a:solidFill>
                <a:schemeClr val="tx2"/>
              </a:solidFill>
              <a:latin typeface="Segoe" pitchFamily="34" charset="0"/>
            </a:endParaRPr>
          </a:p>
        </p:txBody>
      </p:sp>
      <p:sp>
        <p:nvSpPr>
          <p:cNvPr id="4" name="Slide Number Placeholder 3"/>
          <p:cNvSpPr>
            <a:spLocks noGrp="1"/>
          </p:cNvSpPr>
          <p:nvPr>
            <p:ph type="sldNum" sz="quarter" idx="10"/>
          </p:nvPr>
        </p:nvSpPr>
        <p:spPr/>
        <p:txBody>
          <a:bodyPr/>
          <a:lstStyle/>
          <a:p>
            <a:fld id="{13F0F35F-DD44-4607-AEC1-49D7A4BC4066}" type="slidenum">
              <a:rPr lang="en-US" smtClean="0"/>
              <a:pPr/>
              <a:t>3</a:t>
            </a:fld>
            <a:endParaRPr lang="en-US" dirty="0"/>
          </a:p>
        </p:txBody>
      </p:sp>
    </p:spTree>
    <p:extLst>
      <p:ext uri="{BB962C8B-B14F-4D97-AF65-F5344CB8AC3E}">
        <p14:creationId xmlns:p14="http://schemas.microsoft.com/office/powerpoint/2010/main" val="1542757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
        <p:nvSpPr>
          <p:cNvPr id="10" name="Title 1"/>
          <p:cNvSpPr>
            <a:spLocks noGrp="1"/>
          </p:cNvSpPr>
          <p:nvPr>
            <p:ph type="ctrTitle"/>
          </p:nvPr>
        </p:nvSpPr>
        <p:spPr>
          <a:xfrm>
            <a:off x="193271" y="2415641"/>
            <a:ext cx="8579886" cy="2603307"/>
          </a:xfrm>
          <a:prstGeom prst="rect">
            <a:avLst/>
          </a:prstGeom>
          <a:solidFill>
            <a:srgbClr val="7FBA00"/>
          </a:solidFill>
          <a:effectLst/>
        </p:spPr>
        <p:txBody>
          <a:bodyPr vert="horz" lIns="137160" tIns="137160" rIns="91409" bIns="137160" rtlCol="0" anchor="b" anchorCtr="0">
            <a:noAutofit/>
          </a:bodyPr>
          <a:lstStyle>
            <a:lvl1pPr>
              <a:defRPr lang="en-US" sz="4800" kern="0" dirty="0">
                <a:ln w="3175">
                  <a:noFill/>
                </a:ln>
                <a:gradFill flip="none" rotWithShape="1">
                  <a:gsLst>
                    <a:gs pos="4583">
                      <a:srgbClr val="FFFFFF"/>
                    </a:gs>
                    <a:gs pos="100000">
                      <a:srgbClr val="FFFFFF"/>
                    </a:gs>
                  </a:gsLst>
                  <a:lin ang="5400000" scaled="0"/>
                  <a:tileRect/>
                </a:gradFill>
              </a:defRPr>
            </a:lvl1pPr>
          </a:lstStyle>
          <a:p>
            <a:pPr lvl="0"/>
            <a:r>
              <a:rPr lang="en-US" dirty="0" smtClean="0"/>
              <a:t>Click to edit Master title style</a:t>
            </a:r>
            <a:endParaRPr lang="en-US" dirty="0"/>
          </a:p>
        </p:txBody>
      </p:sp>
      <p:sp>
        <p:nvSpPr>
          <p:cNvPr id="8" name="top right small rectangle"/>
          <p:cNvSpPr/>
          <p:nvPr userDrawn="1"/>
        </p:nvSpPr>
        <p:spPr bwMode="auto">
          <a:xfrm>
            <a:off x="8902492" y="2418735"/>
            <a:ext cx="3087947" cy="260021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37160" tIns="137160" rIns="137160" bIns="137160" numCol="1" rtlCol="0" anchor="b" anchorCtr="0" compatLnSpc="1">
            <a:prstTxWarp prst="textNoShape">
              <a:avLst/>
            </a:prstTxWarp>
          </a:bodyPr>
          <a:lstStyle/>
          <a:p>
            <a:pPr defTabSz="913788" fontAlgn="base">
              <a:spcBef>
                <a:spcPct val="0"/>
              </a:spcBef>
              <a:spcAft>
                <a:spcPct val="0"/>
              </a:spcAft>
            </a:pPr>
            <a:endParaRPr lang="en-US" sz="20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0731799" y="4630992"/>
            <a:ext cx="1131688" cy="334740"/>
          </a:xfrm>
          <a:prstGeom prst="rect">
            <a:avLst/>
          </a:prstGeom>
        </p:spPr>
      </p:pic>
      <p:grpSp>
        <p:nvGrpSpPr>
          <p:cNvPr id="9" name="Group 8"/>
          <p:cNvGrpSpPr/>
          <p:nvPr userDrawn="1"/>
        </p:nvGrpSpPr>
        <p:grpSpPr>
          <a:xfrm>
            <a:off x="209826" y="188373"/>
            <a:ext cx="2281581" cy="656454"/>
            <a:chOff x="209826" y="188373"/>
            <a:chExt cx="2281581" cy="656454"/>
          </a:xfrm>
        </p:grpSpPr>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spTree>
    <p:extLst>
      <p:ext uri="{BB962C8B-B14F-4D97-AF65-F5344CB8AC3E}">
        <p14:creationId xmlns:p14="http://schemas.microsoft.com/office/powerpoint/2010/main" val="942519667"/>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3792">
          <p15:clr>
            <a:srgbClr val="FBAE40"/>
          </p15:clr>
        </p15:guide>
        <p15:guide id="2" pos="3839">
          <p15:clr>
            <a:srgbClr val="FBAE40"/>
          </p15:clr>
        </p15:guide>
        <p15:guide id="3" orient="horz" pos="7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9" name="Subtitle 2"/>
          <p:cNvSpPr txBox="1">
            <a:spLocks/>
          </p:cNvSpPr>
          <p:nvPr userDrawn="1"/>
        </p:nvSpPr>
        <p:spPr>
          <a:xfrm>
            <a:off x="8738733" y="2685050"/>
            <a:ext cx="2241224" cy="2355337"/>
          </a:xfrm>
          <a:prstGeom prst="rect">
            <a:avLst/>
          </a:prstGeom>
        </p:spPr>
        <p:txBody>
          <a:bodyPr vert="horz" lIns="91409" tIns="45705" rIns="91409" bIns="45705" rtlCol="0" anchor="ctr" anchorCtr="0">
            <a:normAutofit/>
          </a:bodyPr>
          <a:lstStyle>
            <a:lvl1pPr marL="0" indent="0" algn="l" defTabSz="914052" rtl="0" eaLnBrk="1" latinLnBrk="0" hangingPunct="1">
              <a:lnSpc>
                <a:spcPct val="100000"/>
              </a:lnSpc>
              <a:spcBef>
                <a:spcPts val="0"/>
              </a:spcBef>
              <a:buSzPct val="90000"/>
              <a:buFont typeface="Arial" pitchFamily="34" charset="0"/>
              <a:buNone/>
              <a:defRPr lang="en-US" sz="1800" b="1" kern="1200" spc="-30" baseline="0" dirty="0">
                <a:gradFill>
                  <a:gsLst>
                    <a:gs pos="1250">
                      <a:srgbClr val="FFFFFF"/>
                    </a:gs>
                    <a:gs pos="6250">
                      <a:srgbClr val="FFFFFF"/>
                    </a:gs>
                  </a:gsLst>
                  <a:lin ang="5400000" scaled="0"/>
                </a:gradFill>
                <a:latin typeface="Segoe UI" pitchFamily="34" charset="0"/>
                <a:ea typeface="Segoe UI" pitchFamily="34" charset="0"/>
                <a:cs typeface="Segoe UI" pitchFamily="34" charset="0"/>
              </a:defRPr>
            </a:lvl1pPr>
            <a:lvl2pPr marL="457044" indent="0" algn="ctr" defTabSz="914088" rtl="0" eaLnBrk="1" latinLnBrk="0" hangingPunct="1">
              <a:spcBef>
                <a:spcPts val="300"/>
              </a:spcBef>
              <a:spcAft>
                <a:spcPts val="300"/>
              </a:spcAft>
              <a:buFont typeface="Arial" pitchFamily="34" charset="0"/>
              <a:buNone/>
              <a:defRPr sz="2800" kern="1200">
                <a:solidFill>
                  <a:schemeClr val="tx1">
                    <a:tint val="75000"/>
                  </a:schemeClr>
                </a:solidFill>
                <a:latin typeface="Segoe UI" pitchFamily="34" charset="0"/>
                <a:ea typeface="Segoe UI" pitchFamily="34" charset="0"/>
                <a:cs typeface="Segoe UI" pitchFamily="34" charset="0"/>
              </a:defRPr>
            </a:lvl2pPr>
            <a:lvl3pPr marL="914088" indent="0" algn="ctr" defTabSz="914088" rtl="0" eaLnBrk="1" latinLnBrk="0" hangingPunct="1">
              <a:spcBef>
                <a:spcPts val="200"/>
              </a:spcBef>
              <a:spcAft>
                <a:spcPts val="200"/>
              </a:spcAft>
              <a:buFont typeface="Arial" pitchFamily="34" charset="0"/>
              <a:buNone/>
              <a:defRPr sz="2400" kern="1200">
                <a:solidFill>
                  <a:schemeClr val="tx1">
                    <a:tint val="75000"/>
                  </a:schemeClr>
                </a:solidFill>
                <a:latin typeface="Segoe UI" pitchFamily="34" charset="0"/>
                <a:ea typeface="Segoe UI" pitchFamily="34" charset="0"/>
                <a:cs typeface="Segoe UI" pitchFamily="34" charset="0"/>
              </a:defRPr>
            </a:lvl3pPr>
            <a:lvl4pPr marL="1371133"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4pPr>
            <a:lvl5pPr marL="1828178" indent="0" algn="ctr" defTabSz="914088" rtl="0" eaLnBrk="1" latinLnBrk="0" hangingPunct="1">
              <a:spcBef>
                <a:spcPct val="20000"/>
              </a:spcBef>
              <a:buFont typeface="Arial" pitchFamily="34" charset="0"/>
              <a:buNone/>
              <a:defRPr sz="2000" kern="1200">
                <a:solidFill>
                  <a:schemeClr val="tx1">
                    <a:tint val="75000"/>
                  </a:schemeClr>
                </a:solidFill>
                <a:latin typeface="Segoe UI" pitchFamily="34" charset="0"/>
                <a:ea typeface="Segoe UI" pitchFamily="34" charset="0"/>
                <a:cs typeface="Segoe UI" pitchFamily="34" charset="0"/>
              </a:defRPr>
            </a:lvl5pPr>
            <a:lvl6pPr marL="2285222"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2267"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9311"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6358" indent="0" algn="ctr" defTabSz="914088"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mtClean="0"/>
              <a:t>Click to edit Master subtitle style</a:t>
            </a:r>
            <a:endParaRPr lang="en-US"/>
          </a:p>
        </p:txBody>
      </p:sp>
      <p:sp>
        <p:nvSpPr>
          <p:cNvPr id="13" name="Title 1"/>
          <p:cNvSpPr txBox="1">
            <a:spLocks/>
          </p:cNvSpPr>
          <p:nvPr userDrawn="1"/>
        </p:nvSpPr>
        <p:spPr>
          <a:xfrm>
            <a:off x="193271" y="2997200"/>
            <a:ext cx="8409867" cy="2071767"/>
          </a:xfrm>
          <a:prstGeom prst="rect">
            <a:avLst/>
          </a:prstGeom>
          <a:solidFill>
            <a:srgbClr val="82BF36"/>
          </a:solidFill>
          <a:effectLst/>
        </p:spPr>
        <p:txBody>
          <a:bodyPr vert="horz" lIns="137160" tIns="137160" rIns="91409" bIns="137160" rtlCol="0" anchor="b" anchorCtr="0">
            <a:noAutofit/>
          </a:bodyPr>
          <a:lstStyle>
            <a:lvl1pPr algn="l" defTabSz="914088" rtl="0" eaLnBrk="1" latinLnBrk="0" hangingPunct="1">
              <a:spcBef>
                <a:spcPct val="0"/>
              </a:spcBef>
              <a:buNone/>
              <a:defRPr lang="en-US" sz="4000" kern="0" dirty="0">
                <a:ln w="3175">
                  <a:noFill/>
                </a:ln>
                <a:gradFill flip="none" rotWithShape="1">
                  <a:gsLst>
                    <a:gs pos="4583">
                      <a:srgbClr val="FFFFFF"/>
                    </a:gs>
                    <a:gs pos="100000">
                      <a:srgbClr val="FFFFFF"/>
                    </a:gs>
                  </a:gsLst>
                  <a:lin ang="5400000" scaled="0"/>
                  <a:tileRect/>
                </a:gradFill>
                <a:latin typeface="Segoe UI" pitchFamily="34" charset="0"/>
                <a:ea typeface="Segoe UI" pitchFamily="34" charset="0"/>
                <a:cs typeface="Segoe UI" pitchFamily="34" charset="0"/>
              </a:defRPr>
            </a:lvl1pPr>
          </a:lstStyle>
          <a:p>
            <a:endParaRPr lang="en-US" sz="4000" dirty="0"/>
          </a:p>
        </p:txBody>
      </p:sp>
      <p:sp>
        <p:nvSpPr>
          <p:cNvPr id="14" name="top right small rectangle"/>
          <p:cNvSpPr/>
          <p:nvPr userDrawn="1"/>
        </p:nvSpPr>
        <p:spPr bwMode="auto">
          <a:xfrm>
            <a:off x="8682790" y="2995435"/>
            <a:ext cx="3257419" cy="2073854"/>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20" t="16544" r="7275" b="16691"/>
          <a:stretch/>
        </p:blipFill>
        <p:spPr>
          <a:xfrm>
            <a:off x="11181757" y="4821401"/>
            <a:ext cx="740346" cy="218986"/>
          </a:xfrm>
          <a:prstGeom prst="rect">
            <a:avLst/>
          </a:prstGeom>
        </p:spPr>
      </p:pic>
      <p:sp>
        <p:nvSpPr>
          <p:cNvPr id="16" name="Text Placeholder 10"/>
          <p:cNvSpPr>
            <a:spLocks noGrp="1"/>
          </p:cNvSpPr>
          <p:nvPr>
            <p:ph type="body" sz="quarter" idx="10"/>
          </p:nvPr>
        </p:nvSpPr>
        <p:spPr>
          <a:xfrm>
            <a:off x="292101" y="3202547"/>
            <a:ext cx="8215796" cy="1666254"/>
          </a:xfrm>
          <a:prstGeom prst="rect">
            <a:avLst/>
          </a:prstGeom>
        </p:spPr>
        <p:txBody>
          <a:bodyPr anchor="b" anchorCtr="0">
            <a:normAutofit/>
          </a:bodyPr>
          <a:lstStyle>
            <a:lvl1pPr marL="0" indent="0">
              <a:buNone/>
              <a:defRPr sz="3600">
                <a:solidFill>
                  <a:schemeClr val="bg1"/>
                </a:solidFill>
                <a:latin typeface="Segoe UI Light" panose="020B0502040204020203" pitchFamily="34" charset="0"/>
                <a:cs typeface="Segoe UI Light" panose="020B0502040204020203" pitchFamily="34" charset="0"/>
              </a:defRPr>
            </a:lvl1pPr>
          </a:lstStyle>
          <a:p>
            <a:pPr lvl="0"/>
            <a:r>
              <a:rPr lang="en-US" dirty="0"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1149" y="3077068"/>
            <a:ext cx="2372079" cy="948831"/>
          </a:xfrm>
          <a:prstGeom prst="rect">
            <a:avLst/>
          </a:prstGeom>
        </p:spPr>
      </p:pic>
      <p:sp>
        <p:nvSpPr>
          <p:cNvPr id="11" name="Subtitle 2"/>
          <p:cNvSpPr>
            <a:spLocks noGrp="1"/>
          </p:cNvSpPr>
          <p:nvPr>
            <p:ph type="subTitle" idx="1"/>
          </p:nvPr>
        </p:nvSpPr>
        <p:spPr>
          <a:xfrm>
            <a:off x="193271" y="5132437"/>
            <a:ext cx="8579886" cy="1460779"/>
          </a:xfrm>
          <a:prstGeom prst="rect">
            <a:avLst/>
          </a:prstGeom>
        </p:spPr>
        <p:txBody>
          <a:bodyPr lIns="137160" tIns="137160" rIns="137160" bIns="137160" anchor="b" anchorCtr="0">
            <a:normAutofit/>
          </a:bodyPr>
          <a:lstStyle>
            <a:lvl1pPr marL="0" indent="0" algn="l" defTabSz="914052" rtl="0" eaLnBrk="1" latinLnBrk="0" hangingPunct="1">
              <a:lnSpc>
                <a:spcPct val="100000"/>
              </a:lnSpc>
              <a:spcBef>
                <a:spcPts val="0"/>
              </a:spcBef>
              <a:buSzPct val="90000"/>
              <a:buFont typeface="Arial" pitchFamily="34" charset="0"/>
              <a:buNone/>
              <a:defRPr lang="en-US" sz="2400" b="0" kern="0" spc="0" baseline="0" dirty="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457044" indent="0" algn="ctr">
              <a:buNone/>
              <a:defRPr>
                <a:solidFill>
                  <a:schemeClr val="tx1">
                    <a:tint val="75000"/>
                  </a:schemeClr>
                </a:solidFill>
              </a:defRPr>
            </a:lvl2pPr>
            <a:lvl3pPr marL="914088" indent="0" algn="ctr">
              <a:buNone/>
              <a:defRPr>
                <a:solidFill>
                  <a:schemeClr val="tx1">
                    <a:tint val="75000"/>
                  </a:schemeClr>
                </a:solidFill>
              </a:defRPr>
            </a:lvl3pPr>
            <a:lvl4pPr marL="1371133" indent="0" algn="ctr">
              <a:buNone/>
              <a:defRPr>
                <a:solidFill>
                  <a:schemeClr val="tx1">
                    <a:tint val="75000"/>
                  </a:schemeClr>
                </a:solidFill>
              </a:defRPr>
            </a:lvl4pPr>
            <a:lvl5pPr marL="1828178" indent="0" algn="ctr">
              <a:buNone/>
              <a:defRPr>
                <a:solidFill>
                  <a:schemeClr val="tx1">
                    <a:tint val="75000"/>
                  </a:schemeClr>
                </a:solidFill>
              </a:defRPr>
            </a:lvl5pPr>
            <a:lvl6pPr marL="2285222" indent="0" algn="ctr">
              <a:buNone/>
              <a:defRPr>
                <a:solidFill>
                  <a:schemeClr val="tx1">
                    <a:tint val="75000"/>
                  </a:schemeClr>
                </a:solidFill>
              </a:defRPr>
            </a:lvl6pPr>
            <a:lvl7pPr marL="2742267" indent="0" algn="ctr">
              <a:buNone/>
              <a:defRPr>
                <a:solidFill>
                  <a:schemeClr val="tx1">
                    <a:tint val="75000"/>
                  </a:schemeClr>
                </a:solidFill>
              </a:defRPr>
            </a:lvl7pPr>
            <a:lvl8pPr marL="3199311" indent="0" algn="ctr">
              <a:buNone/>
              <a:defRPr>
                <a:solidFill>
                  <a:schemeClr val="tx1">
                    <a:tint val="75000"/>
                  </a:schemeClr>
                </a:solidFill>
              </a:defRPr>
            </a:lvl8pPr>
            <a:lvl9pPr marL="3656358"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89134869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Click to edit Master title style</a:t>
            </a:r>
            <a:endParaRPr lang="en-US" dirty="0"/>
          </a:p>
        </p:txBody>
      </p:sp>
      <p:sp>
        <p:nvSpPr>
          <p:cNvPr id="6" name="Content Placeholder 5"/>
          <p:cNvSpPr>
            <a:spLocks noGrp="1"/>
          </p:cNvSpPr>
          <p:nvPr>
            <p:ph sz="quarter" idx="10"/>
          </p:nvPr>
        </p:nvSpPr>
        <p:spPr>
          <a:xfrm>
            <a:off x="379413" y="1417638"/>
            <a:ext cx="11525250" cy="5260975"/>
          </a:xfrm>
          <a:prstGeom prst="rect">
            <a:avLst/>
          </a:prstGeom>
        </p:spPr>
        <p:txBody>
          <a:bodyPr/>
          <a:lstStyle>
            <a:lvl1pPr>
              <a:spcBef>
                <a:spcPts val="1400"/>
              </a:spcBef>
              <a:defRPr b="0"/>
            </a:lvl1pPr>
            <a:lvl2pPr>
              <a:defRPr>
                <a:solidFill>
                  <a:schemeClr val="tx1">
                    <a:lumMod val="75000"/>
                    <a:lumOff val="25000"/>
                  </a:schemeClr>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077458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3"/>
          <p:cNvSpPr>
            <a:spLocks noGrp="1"/>
          </p:cNvSpPr>
          <p:nvPr>
            <p:ph sz="half" idx="2"/>
          </p:nvPr>
        </p:nvSpPr>
        <p:spPr>
          <a:xfrm>
            <a:off x="379511" y="1371601"/>
            <a:ext cx="5616915"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5"/>
          <p:cNvSpPr>
            <a:spLocks noGrp="1"/>
          </p:cNvSpPr>
          <p:nvPr>
            <p:ph sz="quarter" idx="4"/>
          </p:nvPr>
        </p:nvSpPr>
        <p:spPr>
          <a:xfrm>
            <a:off x="6275742" y="1371601"/>
            <a:ext cx="5619121" cy="4953001"/>
          </a:xfrm>
          <a:prstGeom prst="rect">
            <a:avLst/>
          </a:prstGeom>
        </p:spPr>
        <p:txBody>
          <a:bodyPr>
            <a:normAutofit/>
          </a:bodyPr>
          <a:lstStyle>
            <a:lvl1pPr>
              <a:defRPr sz="3200"/>
            </a:lvl1pPr>
            <a:lvl2pPr>
              <a:defRPr sz="2800"/>
            </a:lvl2pPr>
            <a:lvl3pPr>
              <a:defRPr sz="2400"/>
            </a:lvl3pPr>
            <a:lvl4pPr>
              <a:defRPr sz="2000"/>
            </a:lvl4pPr>
            <a:lvl5pPr>
              <a:defRPr sz="20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4614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9511" y="1330656"/>
            <a:ext cx="5616915" cy="639762"/>
          </a:xfrm>
          <a:prstGeom prst="rect">
            <a:avLst/>
          </a:prstGeom>
          <a:solidFill>
            <a:srgbClr val="86C400"/>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79511" y="1981200"/>
            <a:ext cx="5616915"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345807" y="1330656"/>
            <a:ext cx="5619121" cy="639762"/>
          </a:xfrm>
          <a:prstGeom prst="rect">
            <a:avLst/>
          </a:prstGeom>
          <a:solidFill>
            <a:srgbClr val="1F497D"/>
          </a:solidFill>
        </p:spPr>
        <p:txBody>
          <a:bodyPr anchor="b">
            <a:normAutofit/>
          </a:bodyPr>
          <a:lstStyle>
            <a:lvl1pPr marL="0" indent="0">
              <a:buNone/>
              <a:defRPr sz="3200" b="1">
                <a:solidFill>
                  <a:schemeClr val="bg1"/>
                </a:solidFill>
                <a:effectLst/>
              </a:defRPr>
            </a:lvl1pPr>
            <a:lvl2pPr marL="457044" indent="0">
              <a:buNone/>
              <a:defRPr sz="2000" b="1"/>
            </a:lvl2pPr>
            <a:lvl3pPr marL="914088" indent="0">
              <a:buNone/>
              <a:defRPr sz="1800" b="1"/>
            </a:lvl3pPr>
            <a:lvl4pPr marL="1371133" indent="0">
              <a:buNone/>
              <a:defRPr sz="1600" b="1"/>
            </a:lvl4pPr>
            <a:lvl5pPr marL="1828178" indent="0">
              <a:buNone/>
              <a:defRPr sz="1600" b="1"/>
            </a:lvl5pPr>
            <a:lvl6pPr marL="2285222" indent="0">
              <a:buNone/>
              <a:defRPr sz="1600" b="1"/>
            </a:lvl6pPr>
            <a:lvl7pPr marL="2742267" indent="0">
              <a:buNone/>
              <a:defRPr sz="1600" b="1"/>
            </a:lvl7pPr>
            <a:lvl8pPr marL="3199311" indent="0">
              <a:buNone/>
              <a:defRPr sz="1600" b="1"/>
            </a:lvl8pPr>
            <a:lvl9pPr marL="3656358"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345807" y="1981200"/>
            <a:ext cx="5619121" cy="4648200"/>
          </a:xfrm>
          <a:prstGeom prst="rect">
            <a:avLst/>
          </a:prstGeom>
        </p:spPr>
        <p:txBody>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90216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8398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Layout">
    <p:spTree>
      <p:nvGrpSpPr>
        <p:cNvPr id="1" name=""/>
        <p:cNvGrpSpPr/>
        <p:nvPr/>
      </p:nvGrpSpPr>
      <p:grpSpPr>
        <a:xfrm>
          <a:off x="0" y="0"/>
          <a:ext cx="0" cy="0"/>
          <a:chOff x="0" y="0"/>
          <a:chExt cx="0" cy="0"/>
        </a:xfrm>
      </p:grpSpPr>
      <p:sp>
        <p:nvSpPr>
          <p:cNvPr id="3" name="Title Placeholder 9"/>
          <p:cNvSpPr>
            <a:spLocks noGrp="1"/>
          </p:cNvSpPr>
          <p:nvPr>
            <p:ph type="title"/>
          </p:nvPr>
        </p:nvSpPr>
        <p:spPr>
          <a:xfrm>
            <a:off x="608171" y="4468764"/>
            <a:ext cx="11432977" cy="1676400"/>
          </a:xfrm>
          <a:prstGeom prst="rect">
            <a:avLst/>
          </a:prstGeom>
        </p:spPr>
        <p:txBody>
          <a:bodyPr vert="horz" lIns="91409" tIns="45705" rIns="91409" bIns="45705" rtlCol="0" anchor="t" anchorCtr="0">
            <a:normAutofit/>
          </a:bodyPr>
          <a:lstStyle>
            <a:lvl1pPr>
              <a:defRPr sz="3600"/>
            </a:lvl1pPr>
          </a:lstStyle>
          <a:p>
            <a:r>
              <a:rPr lang="en-US" dirty="0" smtClean="0"/>
              <a:t>Click to edit Master title style</a:t>
            </a:r>
            <a:endParaRPr lang="en-US" dirty="0"/>
          </a:p>
        </p:txBody>
      </p:sp>
      <p:sp>
        <p:nvSpPr>
          <p:cNvPr id="2" name="TextBox 1"/>
          <p:cNvSpPr txBox="1"/>
          <p:nvPr userDrawn="1"/>
        </p:nvSpPr>
        <p:spPr>
          <a:xfrm>
            <a:off x="608171" y="3087325"/>
            <a:ext cx="11356757" cy="1107996"/>
          </a:xfrm>
          <a:prstGeom prst="rect">
            <a:avLst/>
          </a:prstGeom>
          <a:noFill/>
        </p:spPr>
        <p:txBody>
          <a:bodyPr wrap="square" rtlCol="0">
            <a:spAutoFit/>
          </a:bodyPr>
          <a:lstStyle/>
          <a:p>
            <a:pPr defTabSz="914088"/>
            <a:r>
              <a:rPr lang="en-US" sz="6600" dirty="0">
                <a:solidFill>
                  <a:prstClr val="black"/>
                </a:solidFill>
                <a:latin typeface="Segoe UI Light" pitchFamily="34" charset="0"/>
                <a:ea typeface="Segoe UI" pitchFamily="34" charset="0"/>
                <a:cs typeface="Segoe UI" pitchFamily="34" charset="0"/>
              </a:rPr>
              <a:t>DEMO</a:t>
            </a:r>
          </a:p>
        </p:txBody>
      </p:sp>
      <p:cxnSp>
        <p:nvCxnSpPr>
          <p:cNvPr id="6" name="Straight Connector 5"/>
          <p:cNvCxnSpPr/>
          <p:nvPr userDrawn="1"/>
        </p:nvCxnSpPr>
        <p:spPr>
          <a:xfrm>
            <a:off x="608171" y="4077925"/>
            <a:ext cx="11356757"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1450" y="177800"/>
            <a:ext cx="2857500" cy="1143000"/>
          </a:xfrm>
          <a:prstGeom prst="rect">
            <a:avLst/>
          </a:prstGeom>
        </p:spPr>
      </p:pic>
    </p:spTree>
    <p:extLst>
      <p:ext uri="{BB962C8B-B14F-4D97-AF65-F5344CB8AC3E}">
        <p14:creationId xmlns:p14="http://schemas.microsoft.com/office/powerpoint/2010/main" val="38232600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4126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
        <p:nvSpPr>
          <p:cNvPr id="6" name="top right small rectangle"/>
          <p:cNvSpPr/>
          <p:nvPr userDrawn="1"/>
        </p:nvSpPr>
        <p:spPr bwMode="auto">
          <a:xfrm>
            <a:off x="0" y="0"/>
            <a:ext cx="12192000" cy="6858000"/>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04" tIns="45703" rIns="91404" bIns="45703" numCol="1" rtlCol="0" anchor="ctr" anchorCtr="0" compatLnSpc="1">
            <a:prstTxWarp prst="textNoShape">
              <a:avLst/>
            </a:prstTxWarp>
          </a:bodyPr>
          <a:lstStyle/>
          <a:p>
            <a:pPr algn="ctr" defTabSz="913788"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 name="Rectangle 2"/>
          <p:cNvSpPr>
            <a:spLocks noChangeArrowheads="1"/>
          </p:cNvSpPr>
          <p:nvPr userDrawn="1"/>
        </p:nvSpPr>
        <p:spPr bwMode="auto">
          <a:xfrm>
            <a:off x="530087" y="5960743"/>
            <a:ext cx="11078818" cy="738664"/>
          </a:xfrm>
          <a:prstGeom prst="rect">
            <a:avLst/>
          </a:prstGeom>
          <a:noFill/>
          <a:ln w="9525">
            <a:noFill/>
            <a:miter lim="800000"/>
            <a:headEnd/>
            <a:tailEnd/>
          </a:ln>
        </p:spPr>
        <p:txBody>
          <a:bodyPr wrap="square">
            <a:spAutoFit/>
          </a:bodyPr>
          <a:lstStyle/>
          <a:p>
            <a:pPr marL="0" lvl="1" defTabSz="914088">
              <a:defRPr/>
            </a:pPr>
            <a:r>
              <a:rPr lang="en-US" sz="1050" dirty="0">
                <a:solidFill>
                  <a:schemeClr val="bg1">
                    <a:lumMod val="85000"/>
                  </a:schemeClr>
                </a:solidFill>
              </a:rPr>
              <a:t>©2013 Microsoft Corporation. All rights reserved. Microsoft, Windows, Office, Azure, System Center, Dynamics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9719"/>
          <a:stretch/>
        </p:blipFill>
        <p:spPr>
          <a:xfrm>
            <a:off x="530087" y="2940117"/>
            <a:ext cx="5473148" cy="2229412"/>
          </a:xfrm>
          <a:prstGeom prst="rect">
            <a:avLst/>
          </a:prstGeom>
        </p:spPr>
      </p:pic>
    </p:spTree>
    <p:extLst>
      <p:ext uri="{BB962C8B-B14F-4D97-AF65-F5344CB8AC3E}">
        <p14:creationId xmlns:p14="http://schemas.microsoft.com/office/powerpoint/2010/main" val="2667837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Placeholder 9"/>
          <p:cNvSpPr>
            <a:spLocks noGrp="1"/>
          </p:cNvSpPr>
          <p:nvPr>
            <p:ph type="title"/>
          </p:nvPr>
        </p:nvSpPr>
        <p:spPr>
          <a:xfrm>
            <a:off x="379514" y="182215"/>
            <a:ext cx="11524432" cy="1063487"/>
          </a:xfrm>
          <a:prstGeom prst="rect">
            <a:avLst/>
          </a:prstGeom>
        </p:spPr>
        <p:txBody>
          <a:bodyPr vert="horz" lIns="91409" tIns="45705" rIns="91409" bIns="45705" rtlCol="0" anchor="t" anchorCtr="0">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18783959"/>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63" r:id="rId3"/>
    <p:sldLayoutId id="2147483664" r:id="rId4"/>
    <p:sldLayoutId id="2147483665" r:id="rId5"/>
    <p:sldLayoutId id="2147483666" r:id="rId6"/>
    <p:sldLayoutId id="2147483667" r:id="rId7"/>
    <p:sldLayoutId id="2147483668" r:id="rId8"/>
    <p:sldLayoutId id="2147483669" r:id="rId9"/>
  </p:sldLayoutIdLst>
  <p:timing>
    <p:tnLst>
      <p:par>
        <p:cTn id="1" dur="indefinite" restart="never" nodeType="tmRoot"/>
      </p:par>
    </p:tnLst>
  </p:timing>
  <p:txStyles>
    <p:titleStyle>
      <a:lvl1pPr algn="l" defTabSz="914088" rtl="0" eaLnBrk="1" latinLnBrk="0" hangingPunct="1">
        <a:lnSpc>
          <a:spcPct val="80000"/>
        </a:lnSpc>
        <a:spcBef>
          <a:spcPct val="0"/>
        </a:spcBef>
        <a:buNone/>
        <a:defRPr sz="4400" kern="120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p:titleStyle>
    <p:bodyStyle>
      <a:lvl1pPr marL="342783" indent="-342783" algn="l" defTabSz="914088" rtl="0" eaLnBrk="1" latinLnBrk="0" hangingPunct="1">
        <a:spcBef>
          <a:spcPts val="1200"/>
        </a:spcBef>
        <a:buFont typeface="Arial" pitchFamily="34" charset="0"/>
        <a:buChar char="•"/>
        <a:defRPr sz="3200" b="1"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1pPr>
      <a:lvl2pPr marL="742698" indent="-285652" algn="l" defTabSz="914088" rtl="0" eaLnBrk="1" latinLnBrk="0" hangingPunct="1">
        <a:spcBef>
          <a:spcPts val="300"/>
        </a:spcBef>
        <a:spcAft>
          <a:spcPts val="300"/>
        </a:spcAft>
        <a:buFont typeface="Arial" pitchFamily="34" charset="0"/>
        <a:buChar char="–"/>
        <a:defRPr sz="28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2pPr>
      <a:lvl3pPr marL="1142612" indent="-228522" algn="l" defTabSz="914088" rtl="0" eaLnBrk="1" latinLnBrk="0" hangingPunct="1">
        <a:spcBef>
          <a:spcPts val="200"/>
        </a:spcBef>
        <a:spcAft>
          <a:spcPts val="200"/>
        </a:spcAft>
        <a:buFont typeface="Arial" pitchFamily="34" charset="0"/>
        <a:buChar char="•"/>
        <a:defRPr sz="24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3pPr>
      <a:lvl4pPr marL="1599657"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4pPr>
      <a:lvl5pPr marL="2056700" indent="-228522" algn="l" defTabSz="914088" rtl="0" eaLnBrk="1" latinLnBrk="0" hangingPunct="1">
        <a:spcBef>
          <a:spcPct val="20000"/>
        </a:spcBef>
        <a:buFont typeface="Arial" pitchFamily="34" charset="0"/>
        <a:buChar char="»"/>
        <a:defRPr sz="2000" kern="0" baseline="0">
          <a:solidFill>
            <a:schemeClr val="tx1"/>
          </a:solidFill>
          <a:latin typeface="Segoe UI Light" panose="020B0502040204020203" pitchFamily="34" charset="0"/>
          <a:ea typeface="Segoe UI Light" panose="020B0502040204020203" pitchFamily="34" charset="0"/>
          <a:cs typeface="Segoe UI Light" panose="020B0502040204020203" pitchFamily="34" charset="0"/>
        </a:defRPr>
      </a:lvl5pPr>
      <a:lvl6pPr marL="2513745"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89"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33"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78" indent="-228522" algn="l" defTabSz="91408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8" rtl="0" eaLnBrk="1" latinLnBrk="0" hangingPunct="1">
        <a:defRPr sz="1800" kern="1200">
          <a:solidFill>
            <a:schemeClr val="tx1"/>
          </a:solidFill>
          <a:latin typeface="+mn-lt"/>
          <a:ea typeface="+mn-ea"/>
          <a:cs typeface="+mn-cs"/>
        </a:defRPr>
      </a:lvl1pPr>
      <a:lvl2pPr marL="457044" algn="l" defTabSz="914088" rtl="0" eaLnBrk="1" latinLnBrk="0" hangingPunct="1">
        <a:defRPr sz="1800" kern="1200">
          <a:solidFill>
            <a:schemeClr val="tx1"/>
          </a:solidFill>
          <a:latin typeface="+mn-lt"/>
          <a:ea typeface="+mn-ea"/>
          <a:cs typeface="+mn-cs"/>
        </a:defRPr>
      </a:lvl2pPr>
      <a:lvl3pPr marL="914088" algn="l" defTabSz="914088" rtl="0" eaLnBrk="1" latinLnBrk="0" hangingPunct="1">
        <a:defRPr sz="1800" kern="1200">
          <a:solidFill>
            <a:schemeClr val="tx1"/>
          </a:solidFill>
          <a:latin typeface="+mn-lt"/>
          <a:ea typeface="+mn-ea"/>
          <a:cs typeface="+mn-cs"/>
        </a:defRPr>
      </a:lvl3pPr>
      <a:lvl4pPr marL="1371133" algn="l" defTabSz="914088" rtl="0" eaLnBrk="1" latinLnBrk="0" hangingPunct="1">
        <a:defRPr sz="1800" kern="1200">
          <a:solidFill>
            <a:schemeClr val="tx1"/>
          </a:solidFill>
          <a:latin typeface="+mn-lt"/>
          <a:ea typeface="+mn-ea"/>
          <a:cs typeface="+mn-cs"/>
        </a:defRPr>
      </a:lvl4pPr>
      <a:lvl5pPr marL="1828178" algn="l" defTabSz="914088" rtl="0" eaLnBrk="1" latinLnBrk="0" hangingPunct="1">
        <a:defRPr sz="1800" kern="1200">
          <a:solidFill>
            <a:schemeClr val="tx1"/>
          </a:solidFill>
          <a:latin typeface="+mn-lt"/>
          <a:ea typeface="+mn-ea"/>
          <a:cs typeface="+mn-cs"/>
        </a:defRPr>
      </a:lvl5pPr>
      <a:lvl6pPr marL="2285222" algn="l" defTabSz="914088" rtl="0" eaLnBrk="1" latinLnBrk="0" hangingPunct="1">
        <a:defRPr sz="1800" kern="1200">
          <a:solidFill>
            <a:schemeClr val="tx1"/>
          </a:solidFill>
          <a:latin typeface="+mn-lt"/>
          <a:ea typeface="+mn-ea"/>
          <a:cs typeface="+mn-cs"/>
        </a:defRPr>
      </a:lvl6pPr>
      <a:lvl7pPr marL="2742267" algn="l" defTabSz="914088" rtl="0" eaLnBrk="1" latinLnBrk="0" hangingPunct="1">
        <a:defRPr sz="1800" kern="1200">
          <a:solidFill>
            <a:schemeClr val="tx1"/>
          </a:solidFill>
          <a:latin typeface="+mn-lt"/>
          <a:ea typeface="+mn-ea"/>
          <a:cs typeface="+mn-cs"/>
        </a:defRPr>
      </a:lvl7pPr>
      <a:lvl8pPr marL="3199311" algn="l" defTabSz="914088" rtl="0" eaLnBrk="1" latinLnBrk="0" hangingPunct="1">
        <a:defRPr sz="1800" kern="1200">
          <a:solidFill>
            <a:schemeClr val="tx1"/>
          </a:solidFill>
          <a:latin typeface="+mn-lt"/>
          <a:ea typeface="+mn-ea"/>
          <a:cs typeface="+mn-cs"/>
        </a:defRPr>
      </a:lvl8pPr>
      <a:lvl9pPr marL="3656358" algn="l" defTabSz="91408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914400" indent="-914400"/>
            <a:r>
              <a:rPr lang="en-US" dirty="0" smtClean="0"/>
              <a:t>07 | The Power in the Shell - Remoting</a:t>
            </a:r>
            <a:endParaRPr lang="en-US" dirty="0"/>
          </a:p>
        </p:txBody>
      </p:sp>
      <p:sp>
        <p:nvSpPr>
          <p:cNvPr id="4" name="Subtitle 3"/>
          <p:cNvSpPr>
            <a:spLocks noGrp="1"/>
          </p:cNvSpPr>
          <p:nvPr>
            <p:ph type="subTitle" idx="1"/>
          </p:nvPr>
        </p:nvSpPr>
        <p:spPr/>
        <p:txBody>
          <a:bodyPr/>
          <a:lstStyle/>
          <a:p>
            <a:r>
              <a:rPr lang="en-US" dirty="0"/>
              <a:t>Jeffrey Snover | Distinguished Engineer &amp; Lead Architect</a:t>
            </a:r>
          </a:p>
          <a:p>
            <a:r>
              <a:rPr lang="en-US" dirty="0"/>
              <a:t>Jason Helmick | Senior Technologist, Concentrated Technology</a:t>
            </a:r>
          </a:p>
        </p:txBody>
      </p:sp>
    </p:spTree>
    <p:extLst>
      <p:ext uri="{BB962C8B-B14F-4D97-AF65-F5344CB8AC3E}">
        <p14:creationId xmlns:p14="http://schemas.microsoft.com/office/powerpoint/2010/main" val="18956674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or comments?</a:t>
            </a:r>
            <a:endParaRPr lang="en-US" dirty="0"/>
          </a:p>
        </p:txBody>
      </p:sp>
      <p:pic>
        <p:nvPicPr>
          <p:cNvPr id="4" name="Picture 3" descr="HelpSli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578" y="1854220"/>
            <a:ext cx="11350834" cy="2618352"/>
          </a:xfrm>
          <a:prstGeom prst="rect">
            <a:avLst/>
          </a:prstGeom>
        </p:spPr>
      </p:pic>
    </p:spTree>
    <p:extLst>
      <p:ext uri="{BB962C8B-B14F-4D97-AF65-F5344CB8AC3E}">
        <p14:creationId xmlns:p14="http://schemas.microsoft.com/office/powerpoint/2010/main" val="30253325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29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smtClean="0"/>
              <a:t>Course Topics</a:t>
            </a:r>
            <a:endParaRPr lang="en-US" dirty="0"/>
          </a:p>
        </p:txBody>
      </p:sp>
      <p:grpSp>
        <p:nvGrpSpPr>
          <p:cNvPr id="8" name="Group 7"/>
          <p:cNvGrpSpPr/>
          <p:nvPr/>
        </p:nvGrpSpPr>
        <p:grpSpPr>
          <a:xfrm>
            <a:off x="10058403" y="6159141"/>
            <a:ext cx="1989103" cy="572303"/>
            <a:chOff x="209826" y="188373"/>
            <a:chExt cx="2281581" cy="656454"/>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9826" y="188373"/>
              <a:ext cx="656454" cy="656454"/>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2830" y="348577"/>
              <a:ext cx="1578577" cy="386507"/>
            </a:xfrm>
            <a:prstGeom prst="rect">
              <a:avLst/>
            </a:prstGeom>
          </p:spPr>
        </p:pic>
      </p:grpSp>
      <p:graphicFrame>
        <p:nvGraphicFramePr>
          <p:cNvPr id="4" name="Content Placeholder 3"/>
          <p:cNvGraphicFramePr>
            <a:graphicFrameLocks noGrp="1"/>
          </p:cNvGraphicFramePr>
          <p:nvPr>
            <p:ph sz="quarter" idx="10"/>
            <p:extLst/>
          </p:nvPr>
        </p:nvGraphicFramePr>
        <p:xfrm>
          <a:off x="379413" y="1417636"/>
          <a:ext cx="11525250" cy="4605792"/>
        </p:xfrm>
        <a:graphic>
          <a:graphicData uri="http://schemas.openxmlformats.org/drawingml/2006/table">
            <a:tbl>
              <a:tblPr firstRow="1" bandRow="1">
                <a:tableStyleId>{5C22544A-7EE6-4342-B048-85BDC9FD1C3A}</a:tableStyleId>
              </a:tblPr>
              <a:tblGrid>
                <a:gridCol w="5762625"/>
                <a:gridCol w="5762625"/>
              </a:tblGrid>
              <a:tr h="767632">
                <a:tc gridSpan="2">
                  <a:txBody>
                    <a:bodyPr/>
                    <a:lstStyle/>
                    <a:p>
                      <a:r>
                        <a:rPr lang="en-US" sz="3600" dirty="0" smtClean="0">
                          <a:latin typeface="Segoe UI Light" panose="020B0502040204020203" pitchFamily="34" charset="0"/>
                          <a:cs typeface="Segoe UI Light" panose="020B0502040204020203" pitchFamily="34" charset="0"/>
                        </a:rPr>
                        <a:t>Getting Started with PowerShell</a:t>
                      </a:r>
                      <a:endParaRPr lang="en-US" sz="3600" dirty="0">
                        <a:latin typeface="Segoe UI Light" panose="020B0502040204020203" pitchFamily="34" charset="0"/>
                        <a:cs typeface="Segoe UI Light" panose="020B0502040204020203" pitchFamily="34" charset="0"/>
                      </a:endParaRPr>
                    </a:p>
                  </a:txBody>
                  <a:tcPr anchor="ctr"/>
                </a:tc>
                <a:tc hMerge="1">
                  <a:txBody>
                    <a:bodyPr/>
                    <a:lstStyle/>
                    <a:p>
                      <a:endParaRPr lang="en-US" dirty="0"/>
                    </a:p>
                  </a:txBody>
                  <a:tcPr/>
                </a:tc>
              </a:tr>
              <a:tr h="767632">
                <a:tc>
                  <a:txBody>
                    <a:bodyPr/>
                    <a:lstStyle/>
                    <a:p>
                      <a:r>
                        <a:rPr lang="en-US" sz="2400" dirty="0" smtClean="0">
                          <a:latin typeface="Segoe UI Light" panose="020B0502040204020203" pitchFamily="34" charset="0"/>
                          <a:cs typeface="Segoe UI Light" panose="020B0502040204020203" pitchFamily="34" charset="0"/>
                        </a:rPr>
                        <a:t>01 |  Don’t fear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06 |  The pipeline</a:t>
                      </a:r>
                      <a:r>
                        <a:rPr lang="en-US" sz="2400" baseline="0" dirty="0" smtClean="0">
                          <a:latin typeface="Segoe UI Light" panose="020B0502040204020203" pitchFamily="34" charset="0"/>
                          <a:cs typeface="Segoe UI Light" panose="020B0502040204020203" pitchFamily="34" charset="0"/>
                        </a:rPr>
                        <a:t> : Deeper</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02 |  The Help system</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07 |  The Power in the</a:t>
                      </a:r>
                      <a:r>
                        <a:rPr lang="en-US" sz="2400" baseline="0" dirty="0" smtClean="0">
                          <a:latin typeface="Segoe UI Light" panose="020B0502040204020203" pitchFamily="34" charset="0"/>
                          <a:cs typeface="Segoe UI Light" panose="020B0502040204020203" pitchFamily="34" charset="0"/>
                        </a:rPr>
                        <a:t> Shell</a:t>
                      </a:r>
                      <a:r>
                        <a:rPr lang="en-US" sz="2400" dirty="0" smtClean="0">
                          <a:latin typeface="Segoe UI Light" panose="020B0502040204020203" pitchFamily="34" charset="0"/>
                          <a:cs typeface="Segoe UI Light" panose="020B0502040204020203" pitchFamily="34" charset="0"/>
                        </a:rPr>
                        <a:t>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pPr marL="0" marR="0" indent="0" algn="l" defTabSz="914088" rtl="0" eaLnBrk="1" fontAlgn="auto" latinLnBrk="0" hangingPunct="1">
                        <a:lnSpc>
                          <a:spcPct val="100000"/>
                        </a:lnSpc>
                        <a:spcBef>
                          <a:spcPts val="0"/>
                        </a:spcBef>
                        <a:spcAft>
                          <a:spcPts val="0"/>
                        </a:spcAft>
                        <a:buClrTx/>
                        <a:buSzTx/>
                        <a:buFontTx/>
                        <a:buNone/>
                        <a:tabLst/>
                        <a:defRPr/>
                      </a:pPr>
                      <a:r>
                        <a:rPr lang="en-US" sz="2400" dirty="0" smtClean="0">
                          <a:latin typeface="Segoe UI Light" panose="020B0502040204020203" pitchFamily="34" charset="0"/>
                          <a:cs typeface="Segoe UI Light" panose="020B0502040204020203" pitchFamily="34" charset="0"/>
                        </a:rPr>
                        <a:t>03</a:t>
                      </a:r>
                      <a:r>
                        <a:rPr lang="en-US" sz="2400" baseline="0" dirty="0" smtClean="0">
                          <a:latin typeface="Segoe UI Light" panose="020B0502040204020203" pitchFamily="34" charset="0"/>
                          <a:cs typeface="Segoe UI Light" panose="020B0502040204020203" pitchFamily="34" charset="0"/>
                        </a:rPr>
                        <a:t> |  The pipeline : Getting connected</a:t>
                      </a:r>
                      <a:endParaRPr lang="en-US" sz="2400" dirty="0" smtClean="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08 |  Getting prepared for automation</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04 |  Extending the shell</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09 |  Automation</a:t>
                      </a:r>
                      <a:r>
                        <a:rPr lang="en-US" sz="2400" baseline="0" dirty="0" smtClean="0">
                          <a:latin typeface="Segoe UI Light" panose="020B0502040204020203" pitchFamily="34" charset="0"/>
                          <a:cs typeface="Segoe UI Light" panose="020B0502040204020203" pitchFamily="34" charset="0"/>
                        </a:rPr>
                        <a:t> in scale - Remoting</a:t>
                      </a:r>
                      <a:endParaRPr lang="en-US" sz="2400" dirty="0">
                        <a:latin typeface="Segoe UI Light" panose="020B0502040204020203" pitchFamily="34" charset="0"/>
                        <a:cs typeface="Segoe UI Light" panose="020B0502040204020203" pitchFamily="34" charset="0"/>
                      </a:endParaRPr>
                    </a:p>
                  </a:txBody>
                  <a:tcPr anchor="ctr"/>
                </a:tc>
              </a:tr>
              <a:tr h="767632">
                <a:tc>
                  <a:txBody>
                    <a:bodyPr/>
                    <a:lstStyle/>
                    <a:p>
                      <a:r>
                        <a:rPr lang="en-US" sz="2400" dirty="0" smtClean="0">
                          <a:latin typeface="Segoe UI Light" panose="020B0502040204020203" pitchFamily="34" charset="0"/>
                          <a:cs typeface="Segoe UI Light" panose="020B0502040204020203" pitchFamily="34" charset="0"/>
                        </a:rPr>
                        <a:t>05</a:t>
                      </a:r>
                      <a:r>
                        <a:rPr lang="en-US" sz="2400" baseline="0" dirty="0" smtClean="0">
                          <a:latin typeface="Segoe UI Light" panose="020B0502040204020203" pitchFamily="34" charset="0"/>
                          <a:cs typeface="Segoe UI Light" panose="020B0502040204020203" pitchFamily="34" charset="0"/>
                        </a:rPr>
                        <a:t> |  Objects for the Admin</a:t>
                      </a:r>
                      <a:endParaRPr lang="en-US" sz="2400" dirty="0">
                        <a:latin typeface="Segoe UI Light" panose="020B0502040204020203" pitchFamily="34" charset="0"/>
                        <a:cs typeface="Segoe UI Light" panose="020B0502040204020203" pitchFamily="34" charset="0"/>
                      </a:endParaRPr>
                    </a:p>
                  </a:txBody>
                  <a:tcPr anchor="ctr"/>
                </a:tc>
                <a:tc>
                  <a:txBody>
                    <a:bodyPr/>
                    <a:lstStyle/>
                    <a:p>
                      <a:r>
                        <a:rPr lang="en-US" sz="2400" dirty="0" smtClean="0">
                          <a:latin typeface="Segoe UI Light" panose="020B0502040204020203" pitchFamily="34" charset="0"/>
                          <a:cs typeface="Segoe UI Light" panose="020B0502040204020203" pitchFamily="34" charset="0"/>
                        </a:rPr>
                        <a:t>10 |  Introducing scripting and </a:t>
                      </a:r>
                      <a:r>
                        <a:rPr lang="en-US" sz="2400" dirty="0" err="1" smtClean="0">
                          <a:latin typeface="Segoe UI Light" panose="020B0502040204020203" pitchFamily="34" charset="0"/>
                          <a:cs typeface="Segoe UI Light" panose="020B0502040204020203" pitchFamily="34" charset="0"/>
                        </a:rPr>
                        <a:t>toolmaking</a:t>
                      </a:r>
                      <a:endParaRPr lang="en-US" sz="2400" dirty="0">
                        <a:latin typeface="Segoe UI Light" panose="020B0502040204020203" pitchFamily="34" charset="0"/>
                        <a:cs typeface="Segoe UI Light" panose="020B0502040204020203" pitchFamily="34" charset="0"/>
                      </a:endParaRPr>
                    </a:p>
                  </a:txBody>
                  <a:tcPr anchor="ctr"/>
                </a:tc>
              </a:tr>
            </a:tbl>
          </a:graphicData>
        </a:graphic>
      </p:graphicFrame>
      <p:sp>
        <p:nvSpPr>
          <p:cNvPr id="3" name="Rectangle 2"/>
          <p:cNvSpPr/>
          <p:nvPr/>
        </p:nvSpPr>
        <p:spPr>
          <a:xfrm>
            <a:off x="6119727" y="2942520"/>
            <a:ext cx="5792686" cy="8212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1990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0"/>
          </p:nvPr>
        </p:nvSpPr>
        <p:spPr/>
        <p:txBody>
          <a:bodyPr>
            <a:normAutofit/>
          </a:bodyPr>
          <a:lstStyle/>
          <a:p>
            <a:r>
              <a:rPr lang="en-GB" dirty="0" smtClean="0"/>
              <a:t>Overview of Remoting</a:t>
            </a:r>
          </a:p>
          <a:p>
            <a:r>
              <a:rPr lang="en-GB" dirty="0" smtClean="0"/>
              <a:t>Enable Remoting</a:t>
            </a:r>
          </a:p>
          <a:p>
            <a:r>
              <a:rPr lang="en-GB" dirty="0" smtClean="0"/>
              <a:t>One-To-One</a:t>
            </a:r>
          </a:p>
          <a:p>
            <a:r>
              <a:rPr lang="en-GB" dirty="0" smtClean="0"/>
              <a:t>One-To-Many</a:t>
            </a:r>
          </a:p>
          <a:p>
            <a:r>
              <a:rPr lang="en-GB" dirty="0" smtClean="0"/>
              <a:t>Not the end yet!</a:t>
            </a:r>
            <a:endParaRPr lang="en-GB" dirty="0"/>
          </a:p>
        </p:txBody>
      </p:sp>
      <p:sp>
        <p:nvSpPr>
          <p:cNvPr id="2" name="Title 1"/>
          <p:cNvSpPr>
            <a:spLocks noGrp="1"/>
          </p:cNvSpPr>
          <p:nvPr>
            <p:ph type="title"/>
          </p:nvPr>
        </p:nvSpPr>
        <p:spPr/>
        <p:txBody>
          <a:bodyPr/>
          <a:lstStyle/>
          <a:p>
            <a:r>
              <a:rPr lang="en-US" smtClean="0"/>
              <a:t>Module Overview</a:t>
            </a:r>
            <a:endParaRPr lang="en-US" dirty="0"/>
          </a:p>
        </p:txBody>
      </p:sp>
    </p:spTree>
    <p:extLst>
      <p:ext uri="{BB962C8B-B14F-4D97-AF65-F5344CB8AC3E}">
        <p14:creationId xmlns:p14="http://schemas.microsoft.com/office/powerpoint/2010/main" val="2876199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ChangeArrowheads="1"/>
          </p:cNvSpPr>
          <p:nvPr>
            <p:ph type="title"/>
          </p:nvPr>
        </p:nvSpPr>
        <p:spPr/>
        <p:txBody>
          <a:bodyPr/>
          <a:lstStyle/>
          <a:p>
            <a:r>
              <a:rPr lang="en-GB" dirty="0"/>
              <a:t>Overview of Remoting</a:t>
            </a:r>
          </a:p>
        </p:txBody>
      </p:sp>
      <p:pic>
        <p:nvPicPr>
          <p:cNvPr id="675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5429" y="2681151"/>
            <a:ext cx="1944914" cy="195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67588"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106880">
            <a:off x="4109872" y="3143380"/>
            <a:ext cx="1951761" cy="450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67589" name="Group 14"/>
          <p:cNvGrpSpPr>
            <a:grpSpLocks/>
          </p:cNvGrpSpPr>
          <p:nvPr/>
        </p:nvGrpSpPr>
        <p:grpSpPr bwMode="auto">
          <a:xfrm>
            <a:off x="6201620" y="1225129"/>
            <a:ext cx="4361543" cy="2992210"/>
            <a:chOff x="0" y="0"/>
            <a:chExt cx="4808" cy="3664"/>
          </a:xfrm>
        </p:grpSpPr>
        <p:sp>
          <p:nvSpPr>
            <p:cNvPr id="67591" name="Oval 4"/>
            <p:cNvSpPr>
              <a:spLocks/>
            </p:cNvSpPr>
            <p:nvPr/>
          </p:nvSpPr>
          <p:spPr bwMode="auto">
            <a:xfrm>
              <a:off x="154" y="933"/>
              <a:ext cx="4524" cy="2333"/>
            </a:xfrm>
            <a:prstGeom prst="ellipse">
              <a:avLst/>
            </a:prstGeom>
            <a:gradFill rotWithShape="0">
              <a:gsLst>
                <a:gs pos="0">
                  <a:srgbClr val="FFFFFF">
                    <a:alpha val="39000"/>
                  </a:srgbClr>
                </a:gs>
                <a:gs pos="100000">
                  <a:srgbClr val="FFFF00">
                    <a:alpha val="39000"/>
                  </a:srgbClr>
                </a:gs>
              </a:gsLst>
              <a:lin ang="5400000" scaled="1"/>
            </a:gradFill>
            <a:ln w="12700">
              <a:solidFill>
                <a:srgbClr val="4B4B4B">
                  <a:alpha val="38823"/>
                </a:srgbClr>
              </a:solidFill>
              <a:miter lim="800000"/>
              <a:headEnd/>
              <a:tailEnd/>
            </a:ln>
            <a:effectLst>
              <a:outerShdw blurRad="63500" dist="76199" dir="2700000" algn="ctr" rotWithShape="0">
                <a:schemeClr val="bg2">
                  <a:alpha val="75000"/>
                </a:schemeClr>
              </a:outerShdw>
            </a:effectLst>
          </p:spPr>
          <p:txBody>
            <a:bodyPr lIns="0" tIns="0" rIns="0" bIns="0"/>
            <a:lstStyle/>
            <a:p>
              <a:pPr algn="ctr" eaLnBrk="1" hangingPunct="1"/>
              <a:endParaRPr lang="en-US">
                <a:ea typeface="ヒラギノ角ゴ ProN W3" charset="0"/>
                <a:cs typeface="ヒラギノ角ゴ ProN W3" charset="0"/>
              </a:endParaRPr>
            </a:p>
          </p:txBody>
        </p:sp>
        <p:grpSp>
          <p:nvGrpSpPr>
            <p:cNvPr id="67592" name="Group 13"/>
            <p:cNvGrpSpPr>
              <a:grpSpLocks/>
            </p:cNvGrpSpPr>
            <p:nvPr/>
          </p:nvGrpSpPr>
          <p:grpSpPr bwMode="auto">
            <a:xfrm>
              <a:off x="0" y="0"/>
              <a:ext cx="4808" cy="3664"/>
              <a:chOff x="0" y="0"/>
              <a:chExt cx="4808" cy="3664"/>
            </a:xfrm>
          </p:grpSpPr>
          <p:pic>
            <p:nvPicPr>
              <p:cNvPr id="675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 y="831"/>
                <a:ext cx="4517" cy="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grpSp>
            <p:nvGrpSpPr>
              <p:cNvPr id="67594" name="Group 8"/>
              <p:cNvGrpSpPr>
                <a:grpSpLocks/>
              </p:cNvGrpSpPr>
              <p:nvPr/>
            </p:nvGrpSpPr>
            <p:grpSpPr bwMode="auto">
              <a:xfrm>
                <a:off x="0" y="860"/>
                <a:ext cx="945" cy="1259"/>
                <a:chOff x="0" y="0"/>
                <a:chExt cx="945" cy="1259"/>
              </a:xfrm>
            </p:grpSpPr>
            <p:pic>
              <p:nvPicPr>
                <p:cNvPr id="67599"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45" cy="1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 y="751"/>
                  <a:ext cx="590" cy="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grpSp>
          <p:pic>
            <p:nvPicPr>
              <p:cNvPr id="6759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 y="0"/>
                <a:ext cx="1219" cy="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67596"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2" y="2365"/>
                <a:ext cx="874" cy="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67597"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41" y="2473"/>
                <a:ext cx="901" cy="1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pic>
            <p:nvPicPr>
              <p:cNvPr id="67598"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56" y="752"/>
                <a:ext cx="1152" cy="1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grpSp>
      </p:grpSp>
      <p:pic>
        <p:nvPicPr>
          <p:cNvPr id="6759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6000" y="4481027"/>
            <a:ext cx="7646594" cy="19612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 name="Picture 1" descr="Icon.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24535" y="4143534"/>
            <a:ext cx="1357486" cy="387853"/>
          </a:xfrm>
          <a:prstGeom prst="rect">
            <a:avLst/>
          </a:prstGeom>
        </p:spPr>
      </p:pic>
      <p:pic>
        <p:nvPicPr>
          <p:cNvPr id="18" name="Picture 17" descr="Icon.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726802" y="2685368"/>
            <a:ext cx="1357486" cy="387853"/>
          </a:xfrm>
          <a:prstGeom prst="rect">
            <a:avLst/>
          </a:prstGeom>
        </p:spPr>
      </p:pic>
      <p:pic>
        <p:nvPicPr>
          <p:cNvPr id="19" name="Picture 18" descr="Icon.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36806" y="2096137"/>
            <a:ext cx="1357486" cy="387853"/>
          </a:xfrm>
          <a:prstGeom prst="rect">
            <a:avLst/>
          </a:prstGeom>
        </p:spPr>
      </p:pic>
      <p:pic>
        <p:nvPicPr>
          <p:cNvPr id="20" name="Picture 19" descr="Icon.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82467" y="2698461"/>
            <a:ext cx="1357486" cy="387853"/>
          </a:xfrm>
          <a:prstGeom prst="rect">
            <a:avLst/>
          </a:prstGeom>
        </p:spPr>
      </p:pic>
      <p:pic>
        <p:nvPicPr>
          <p:cNvPr id="21" name="Picture 20" descr="Icon.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19242" y="3968583"/>
            <a:ext cx="1357486" cy="387853"/>
          </a:xfrm>
          <a:prstGeom prst="rect">
            <a:avLst/>
          </a:prstGeom>
        </p:spPr>
      </p:pic>
    </p:spTree>
    <p:extLst>
      <p:ext uri="{BB962C8B-B14F-4D97-AF65-F5344CB8AC3E}">
        <p14:creationId xmlns:p14="http://schemas.microsoft.com/office/powerpoint/2010/main" val="2361869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GB" dirty="0"/>
              <a:t>Enable Remoting</a:t>
            </a:r>
          </a:p>
        </p:txBody>
      </p:sp>
      <p:pic>
        <p:nvPicPr>
          <p:cNvPr id="686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143" y="2586446"/>
            <a:ext cx="8505371" cy="327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3486" y="1809206"/>
            <a:ext cx="7366000" cy="412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8613" name="Rectangle 5"/>
          <p:cNvSpPr>
            <a:spLocks/>
          </p:cNvSpPr>
          <p:nvPr/>
        </p:nvSpPr>
        <p:spPr bwMode="auto">
          <a:xfrm>
            <a:off x="1872343" y="5937069"/>
            <a:ext cx="7895771" cy="60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eaLnBrk="1" hangingPunct="1"/>
            <a:r>
              <a:rPr lang="en-US" sz="2000">
                <a:latin typeface="Arial Bold" charset="0"/>
                <a:ea typeface="MS PGothic" charset="0"/>
                <a:cs typeface="ヒラギノ角ゴ ProN W3" charset="0"/>
                <a:sym typeface="Arial Bold" charset="0"/>
              </a:rPr>
              <a:t>Computer Configuration/Policies/Administrative Templates/Windows Components/Windows Remote Management</a:t>
            </a:r>
          </a:p>
        </p:txBody>
      </p:sp>
      <p:pic>
        <p:nvPicPr>
          <p:cNvPr id="68614"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907" y="3826601"/>
            <a:ext cx="1712686" cy="197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861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314" y="1939834"/>
            <a:ext cx="2924629" cy="235948"/>
          </a:xfrm>
          <a:prstGeom prst="rect">
            <a:avLst/>
          </a:prstGeom>
          <a:noFill/>
          <a:ln>
            <a:noFill/>
          </a:ln>
          <a:effectLst>
            <a:outerShdw blurRad="63500" dist="50799" dir="54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Oval Callout 7"/>
          <p:cNvSpPr/>
          <p:nvPr/>
        </p:nvSpPr>
        <p:spPr>
          <a:xfrm>
            <a:off x="8483668" y="510668"/>
            <a:ext cx="3299204" cy="1833164"/>
          </a:xfrm>
          <a:prstGeom prst="wedgeEllipseCallout">
            <a:avLst>
              <a:gd name="adj1" fmla="val -36833"/>
              <a:gd name="adj2" fmla="val 7119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PowerShell Remoting is already enabled in Server 2012</a:t>
            </a:r>
            <a:endParaRPr lang="en-US" dirty="0"/>
          </a:p>
        </p:txBody>
      </p:sp>
    </p:spTree>
    <p:extLst>
      <p:ext uri="{BB962C8B-B14F-4D97-AF65-F5344CB8AC3E}">
        <p14:creationId xmlns:p14="http://schemas.microsoft.com/office/powerpoint/2010/main" val="2216222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One to One - Interactive</a:t>
            </a:r>
          </a:p>
        </p:txBody>
      </p:sp>
      <p:pic>
        <p:nvPicPr>
          <p:cNvPr id="696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649" y="1258570"/>
            <a:ext cx="11267567" cy="49872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269581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
          <p:cNvSpPr>
            <a:spLocks noGrp="1" noChangeArrowheads="1"/>
          </p:cNvSpPr>
          <p:nvPr>
            <p:ph type="title"/>
          </p:nvPr>
        </p:nvSpPr>
        <p:spPr/>
        <p:txBody>
          <a:bodyPr/>
          <a:lstStyle/>
          <a:p>
            <a:pPr eaLnBrk="1" hangingPunct="1"/>
            <a:r>
              <a:rPr lang="en-US">
                <a:latin typeface="Arial Bold" charset="0"/>
                <a:ea typeface="ヒラギノ角ゴ ProN W6" charset="0"/>
                <a:cs typeface="ヒラギノ角ゴ ProN W6" charset="0"/>
              </a:rPr>
              <a:t>One-To-Many</a:t>
            </a:r>
          </a:p>
        </p:txBody>
      </p:sp>
      <p:pic>
        <p:nvPicPr>
          <p:cNvPr id="706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895" y="5029636"/>
            <a:ext cx="10932630" cy="13471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706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710" y="1128658"/>
            <a:ext cx="10933186" cy="35982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488806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 Web Access</a:t>
            </a:r>
            <a:endParaRPr lang="en-US" dirty="0"/>
          </a:p>
        </p:txBody>
      </p:sp>
      <p:sp>
        <p:nvSpPr>
          <p:cNvPr id="3" name="Content Placeholder 2"/>
          <p:cNvSpPr>
            <a:spLocks noGrp="1"/>
          </p:cNvSpPr>
          <p:nvPr>
            <p:ph sz="quarter" idx="10"/>
          </p:nvPr>
        </p:nvSpPr>
        <p:spPr>
          <a:xfrm>
            <a:off x="169939" y="942770"/>
            <a:ext cx="11525250" cy="3757987"/>
          </a:xfrm>
        </p:spPr>
        <p:txBody>
          <a:bodyPr/>
          <a:lstStyle/>
          <a:p>
            <a:r>
              <a:rPr lang="en-US" sz="2000" dirty="0" smtClean="0"/>
              <a:t>PowerShell – Anywhere, anytime, on any device!</a:t>
            </a:r>
          </a:p>
          <a:p>
            <a:r>
              <a:rPr lang="en-US" sz="2000" dirty="0"/>
              <a:t>Install-</a:t>
            </a:r>
            <a:r>
              <a:rPr lang="en-US" sz="2000" dirty="0" err="1"/>
              <a:t>WindowsFeature</a:t>
            </a:r>
            <a:r>
              <a:rPr lang="en-US" sz="2000" dirty="0"/>
              <a:t> –Name </a:t>
            </a:r>
            <a:r>
              <a:rPr lang="en-US" sz="2000" dirty="0" err="1"/>
              <a:t>WindowsPowerShellWebAccess</a:t>
            </a:r>
            <a:r>
              <a:rPr lang="en-US" sz="2000" dirty="0"/>
              <a:t> </a:t>
            </a:r>
          </a:p>
          <a:p>
            <a:pPr>
              <a:defRPr/>
            </a:pPr>
            <a:r>
              <a:rPr lang="en-US" sz="2000" dirty="0"/>
              <a:t>Get-Help *</a:t>
            </a:r>
            <a:r>
              <a:rPr lang="en-US" sz="2000" dirty="0" err="1"/>
              <a:t>Pswa</a:t>
            </a:r>
            <a:r>
              <a:rPr lang="en-US" sz="2000" dirty="0" smtClean="0"/>
              <a:t>*</a:t>
            </a:r>
            <a:endParaRPr lang="en-US" sz="2000" dirty="0"/>
          </a:p>
          <a:p>
            <a:pPr>
              <a:defRPr/>
            </a:pPr>
            <a:r>
              <a:rPr lang="en-US" sz="2000" dirty="0"/>
              <a:t>Install-</a:t>
            </a:r>
            <a:r>
              <a:rPr lang="en-US" sz="2000" dirty="0" err="1"/>
              <a:t>PswaWebApplication</a:t>
            </a:r>
            <a:r>
              <a:rPr lang="en-US" sz="2000" dirty="0"/>
              <a:t> –</a:t>
            </a:r>
            <a:r>
              <a:rPr lang="en-US" sz="2000" dirty="0" err="1"/>
              <a:t>UseTestCertificate</a:t>
            </a:r>
            <a:endParaRPr lang="en-US" sz="2000" dirty="0"/>
          </a:p>
          <a:p>
            <a:pPr>
              <a:defRPr/>
            </a:pPr>
            <a:r>
              <a:rPr lang="en-US" sz="2000" dirty="0" smtClean="0"/>
              <a:t># Use </a:t>
            </a:r>
            <a:r>
              <a:rPr lang="en-US" sz="2000" dirty="0"/>
              <a:t>the –</a:t>
            </a:r>
            <a:r>
              <a:rPr lang="en-US" sz="2000" dirty="0" err="1"/>
              <a:t>useTestCertificate</a:t>
            </a:r>
            <a:r>
              <a:rPr lang="en-US" sz="2000" dirty="0"/>
              <a:t> for testing (Expires in 90 days)</a:t>
            </a:r>
          </a:p>
          <a:p>
            <a:r>
              <a:rPr lang="en-US" sz="2000" dirty="0" smtClean="0"/>
              <a:t>Add</a:t>
            </a:r>
            <a:r>
              <a:rPr lang="en-US" sz="2000" dirty="0"/>
              <a:t>-</a:t>
            </a:r>
            <a:r>
              <a:rPr lang="en-US" sz="2000" dirty="0" err="1"/>
              <a:t>PswaAuthorizationRule</a:t>
            </a:r>
            <a:r>
              <a:rPr lang="en-US" sz="2000" dirty="0"/>
              <a:t> –</a:t>
            </a:r>
            <a:r>
              <a:rPr lang="en-US" sz="2000" dirty="0" err="1"/>
              <a:t>userName</a:t>
            </a:r>
            <a:r>
              <a:rPr lang="en-US" sz="2000" dirty="0"/>
              <a:t> &lt;Domain\User | Computer\user&gt; -</a:t>
            </a:r>
            <a:r>
              <a:rPr lang="en-US" sz="2000" dirty="0" err="1"/>
              <a:t>ComputerName</a:t>
            </a:r>
            <a:r>
              <a:rPr lang="en-US" sz="2000" dirty="0"/>
              <a:t> &lt;Computer&gt; -</a:t>
            </a:r>
            <a:r>
              <a:rPr lang="en-US" sz="2000" dirty="0" err="1"/>
              <a:t>ConfigurationName</a:t>
            </a:r>
            <a:r>
              <a:rPr lang="en-US" sz="2000" dirty="0"/>
              <a:t> </a:t>
            </a:r>
            <a:r>
              <a:rPr lang="en-US" sz="2000" dirty="0" err="1"/>
              <a:t>AdminsOnly</a:t>
            </a:r>
            <a:endParaRPr lang="en-US" sz="2000" dirty="0"/>
          </a:p>
          <a:p>
            <a:endParaRPr lang="en-US" dirty="0"/>
          </a:p>
        </p:txBody>
      </p:sp>
      <p:pic>
        <p:nvPicPr>
          <p:cNvPr id="6" name="Picture 5" descr="PSWA.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6177" y="4250396"/>
            <a:ext cx="8077814" cy="2607604"/>
          </a:xfrm>
          <a:prstGeom prst="rect">
            <a:avLst/>
          </a:prstGeom>
        </p:spPr>
      </p:pic>
    </p:spTree>
    <p:extLst>
      <p:ext uri="{BB962C8B-B14F-4D97-AF65-F5344CB8AC3E}">
        <p14:creationId xmlns:p14="http://schemas.microsoft.com/office/powerpoint/2010/main" val="4211323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Not the end yet!</a:t>
            </a:r>
            <a:br>
              <a:rPr lang="en-GB" dirty="0"/>
            </a:br>
            <a:endParaRPr lang="en-US" dirty="0"/>
          </a:p>
        </p:txBody>
      </p:sp>
      <p:sp>
        <p:nvSpPr>
          <p:cNvPr id="3" name="Content Placeholder 2"/>
          <p:cNvSpPr>
            <a:spLocks noGrp="1"/>
          </p:cNvSpPr>
          <p:nvPr>
            <p:ph sz="quarter" idx="10"/>
          </p:nvPr>
        </p:nvSpPr>
        <p:spPr/>
        <p:txBody>
          <a:bodyPr/>
          <a:lstStyle/>
          <a:p>
            <a:r>
              <a:rPr lang="en-US" dirty="0" smtClean="0"/>
              <a:t>More to come!</a:t>
            </a:r>
          </a:p>
          <a:p>
            <a:r>
              <a:rPr lang="en-US" dirty="0" smtClean="0"/>
              <a:t>Managing in scale and in real time!</a:t>
            </a:r>
          </a:p>
          <a:p>
            <a:r>
              <a:rPr lang="en-US" dirty="0" smtClean="0"/>
              <a:t>Automation and scripting!</a:t>
            </a:r>
          </a:p>
          <a:p>
            <a:r>
              <a:rPr lang="en-US" dirty="0" smtClean="0"/>
              <a:t>Great resource: Free!</a:t>
            </a:r>
          </a:p>
          <a:p>
            <a:r>
              <a:rPr lang="en-US" dirty="0" smtClean="0"/>
              <a:t>Secrets of PowerShell Remoting – Don Jones and Tobias </a:t>
            </a:r>
            <a:r>
              <a:rPr lang="en-US" dirty="0" err="1" smtClean="0"/>
              <a:t>Weltner</a:t>
            </a:r>
            <a:endParaRPr lang="en-US" dirty="0" smtClean="0"/>
          </a:p>
          <a:p>
            <a:r>
              <a:rPr lang="en-US" dirty="0"/>
              <a:t>http://</a:t>
            </a:r>
            <a:r>
              <a:rPr lang="en-US" dirty="0" err="1"/>
              <a:t>powershell.org</a:t>
            </a:r>
            <a:r>
              <a:rPr lang="en-US" dirty="0"/>
              <a:t>/</a:t>
            </a:r>
            <a:r>
              <a:rPr lang="en-US" dirty="0" err="1"/>
              <a:t>wp</a:t>
            </a:r>
            <a:r>
              <a:rPr lang="en-US" dirty="0"/>
              <a:t>/</a:t>
            </a:r>
            <a:r>
              <a:rPr lang="en-US" dirty="0" err="1"/>
              <a:t>powershell</a:t>
            </a:r>
            <a:r>
              <a:rPr lang="en-US" dirty="0"/>
              <a:t>-books/</a:t>
            </a:r>
          </a:p>
        </p:txBody>
      </p:sp>
    </p:spTree>
    <p:extLst>
      <p:ext uri="{BB962C8B-B14F-4D97-AF65-F5344CB8AC3E}">
        <p14:creationId xmlns:p14="http://schemas.microsoft.com/office/powerpoint/2010/main" val="310512840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B15FAA571CC24EBCF52874FBDC9AFA" ma:contentTypeVersion="0" ma:contentTypeDescription="Create a new document." ma:contentTypeScope="" ma:versionID="951c9e7c26069be46b2658678acc122f">
  <xsd:schema xmlns:xsd="http://www.w3.org/2001/XMLSchema" xmlns:xs="http://www.w3.org/2001/XMLSchema" xmlns:p="http://schemas.microsoft.com/office/2006/metadata/properties" targetNamespace="http://schemas.microsoft.com/office/2006/metadata/properties" ma:root="true" ma:fieldsID="b77b57d50652ea08129a253ac506a3f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B52285-649E-43B8-A7FE-2BBFCBD79225}">
  <ds:schemaRefs>
    <ds:schemaRef ds:uri="http://schemas.microsoft.com/sharepoint/v3/contenttype/forms"/>
  </ds:schemaRefs>
</ds:datastoreItem>
</file>

<file path=customXml/itemProps2.xml><?xml version="1.0" encoding="utf-8"?>
<ds:datastoreItem xmlns:ds="http://schemas.openxmlformats.org/officeDocument/2006/customXml" ds:itemID="{B23D71D1-20D3-4F67-B4E8-C85EE63530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2D3554A0-5F39-46E3-9ADB-EC59899E312A}">
  <ds:schemaRefs>
    <ds:schemaRef ds:uri="http://purl.org/dc/elements/1.1/"/>
    <ds:schemaRef ds:uri="http://schemas.microsoft.com/office/2006/documentManagement/types"/>
    <ds:schemaRef ds:uri="http://purl.org/dc/term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3609</TotalTime>
  <Words>233</Words>
  <Application>Microsoft Office PowerPoint</Application>
  <PresentationFormat>Custom</PresentationFormat>
  <Paragraphs>45</Paragraphs>
  <Slides>11</Slides>
  <Notes>3</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1_Office Theme</vt:lpstr>
      <vt:lpstr>PowerPoint Presentation</vt:lpstr>
      <vt:lpstr>Course Topics</vt:lpstr>
      <vt:lpstr>Module Overview</vt:lpstr>
      <vt:lpstr>Overview of Remoting</vt:lpstr>
      <vt:lpstr>Enable Remoting</vt:lpstr>
      <vt:lpstr>One to One - Interactive</vt:lpstr>
      <vt:lpstr>One-To-Many</vt:lpstr>
      <vt:lpstr>PowerShell Web Access</vt:lpstr>
      <vt:lpstr>Not the end yet! </vt:lpstr>
      <vt:lpstr>Questions or comments?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Gartland</dc:creator>
  <cp:lastModifiedBy>Chaosnature</cp:lastModifiedBy>
  <cp:revision>120</cp:revision>
  <dcterms:created xsi:type="dcterms:W3CDTF">2013-02-15T23:12:42Z</dcterms:created>
  <dcterms:modified xsi:type="dcterms:W3CDTF">2015-04-19T20:36:16Z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0x010100F7B15FAA571CC24EBCF52874FBDC9AFA</vt:lpwstr>
  </property>
</Properties>
</file>